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0"/>
            <a:ext cx="11423904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000" b="1" dirty="0" err="1" smtClean="0">
                <a:latin typeface="Berlin Sans FB Demi" panose="020E0802020502020306" pitchFamily="34" charset="0"/>
              </a:rPr>
              <a:t>Répondez</a:t>
            </a:r>
            <a:r>
              <a:rPr lang="en-US" sz="4000" b="1" dirty="0" smtClean="0">
                <a:latin typeface="Berlin Sans FB Demi" panose="020E0802020502020306" pitchFamily="34" charset="0"/>
              </a:rPr>
              <a:t> </a:t>
            </a:r>
            <a:r>
              <a:rPr lang="en-US" sz="4000" b="1" dirty="0" err="1" smtClean="0">
                <a:latin typeface="Berlin Sans FB Demi" panose="020E0802020502020306" pitchFamily="34" charset="0"/>
              </a:rPr>
              <a:t>en</a:t>
            </a:r>
            <a:r>
              <a:rPr lang="en-US" sz="4000" b="1" dirty="0" smtClean="0">
                <a:latin typeface="Berlin Sans FB Demi" panose="020E0802020502020306" pitchFamily="34" charset="0"/>
              </a:rPr>
              <a:t> </a:t>
            </a:r>
            <a:r>
              <a:rPr lang="en-US" sz="4000" b="1" dirty="0" err="1" smtClean="0">
                <a:latin typeface="Berlin Sans FB Demi" panose="020E0802020502020306" pitchFamily="34" charset="0"/>
              </a:rPr>
              <a:t>français</a:t>
            </a:r>
            <a:r>
              <a:rPr lang="en-US" sz="4000" b="1" dirty="0" smtClean="0">
                <a:latin typeface="Berlin Sans FB Demi" panose="020E0802020502020306" pitchFamily="34" charset="0"/>
              </a:rPr>
              <a:t> (complete sentences, </a:t>
            </a:r>
            <a:r>
              <a:rPr lang="en-US" sz="4000" b="1" dirty="0" err="1" smtClean="0">
                <a:latin typeface="Berlin Sans FB Demi" panose="020E0802020502020306" pitchFamily="34" charset="0"/>
              </a:rPr>
              <a:t>s.v.p</a:t>
            </a:r>
            <a:r>
              <a:rPr lang="en-US" sz="4000" b="1" dirty="0" smtClean="0">
                <a:latin typeface="Berlin Sans FB Demi" panose="020E0802020502020306" pitchFamily="34" charset="0"/>
              </a:rPr>
              <a:t>.)</a:t>
            </a:r>
            <a:endParaRPr lang="en-US" sz="12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8339" y="2331720"/>
            <a:ext cx="10723418" cy="439632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Qu’est-ce que tu penses de Tyler?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Qu’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0"/>
            <a:ext cx="11423904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000" b="1" dirty="0" smtClean="0">
                <a:latin typeface="Berlin Sans FB Demi" panose="020E0802020502020306" pitchFamily="34" charset="0"/>
              </a:rPr>
              <a:t>Sample Answers for Discussion</a:t>
            </a:r>
            <a:endParaRPr lang="en-US" sz="12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8339" y="2331720"/>
            <a:ext cx="10723418" cy="439632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smtClean="0">
                <a:solidFill>
                  <a:srgbClr val="00B050"/>
                </a:solidFill>
              </a:rPr>
              <a:t>Mon anniversaire est le</a:t>
            </a:r>
            <a:r>
              <a:rPr lang="fr-FR" sz="3600" b="1" dirty="0" smtClean="0"/>
              <a:t> 17 mai.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Oui, on décore la maison.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smtClean="0">
                <a:solidFill>
                  <a:srgbClr val="00B050"/>
                </a:solidFill>
              </a:rPr>
              <a:t>Je célèbre mon anniversaire avec</a:t>
            </a:r>
            <a:r>
              <a:rPr lang="fr-FR" sz="3600" b="1" dirty="0" smtClean="0"/>
              <a:t> ma famille et mes amis.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smtClean="0">
                <a:solidFill>
                  <a:srgbClr val="00B050"/>
                </a:solidFill>
              </a:rPr>
              <a:t>J’aime manger </a:t>
            </a:r>
            <a:r>
              <a:rPr lang="fr-FR" sz="3600" b="1" dirty="0" smtClean="0"/>
              <a:t>du gâteau au chocolat pour mon anniversaire.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27953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4841</TotalTime>
  <Words>51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Aparajita</vt:lpstr>
      <vt:lpstr>Berlin Sans FB Demi</vt:lpstr>
      <vt:lpstr>Brush Script MT</vt:lpstr>
      <vt:lpstr>Franklin Gothic Book</vt:lpstr>
      <vt:lpstr>Crop</vt:lpstr>
      <vt:lpstr>La Clochette Répondez en français (complete sentences, s.v.p.)</vt:lpstr>
      <vt:lpstr>La Clochette Sample Answers for Discussion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48</cp:revision>
  <dcterms:created xsi:type="dcterms:W3CDTF">2017-01-03T12:56:38Z</dcterms:created>
  <dcterms:modified xsi:type="dcterms:W3CDTF">2017-02-03T14:03:46Z</dcterms:modified>
</cp:coreProperties>
</file>